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:SANDRA </a:t>
            </a:r>
            <a:r>
              <a:rPr lang="en-US" sz="1100" dirty="0">
                <a:solidFill>
                  <a:schemeClr val="tx1"/>
                </a:solidFill>
              </a:rPr>
              <a:t>SIRENJEEVI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:731121104043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655</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Muralitharan R</cp:lastModifiedBy>
  <cp:revision>36</cp:revision>
  <dcterms:modified xsi:type="dcterms:W3CDTF">2024-04-10T04:51:42Z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